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10"/>
  </p:notesMasterIdLst>
  <p:handoutMasterIdLst>
    <p:handoutMasterId r:id="rId11"/>
  </p:handoutMasterIdLst>
  <p:sldIdLst>
    <p:sldId id="812" r:id="rId3"/>
    <p:sldId id="786" r:id="rId4"/>
    <p:sldId id="915" r:id="rId5"/>
    <p:sldId id="919" r:id="rId6"/>
    <p:sldId id="916" r:id="rId7"/>
    <p:sldId id="917" r:id="rId8"/>
    <p:sldId id="883" r:id="rId9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2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1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en-US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3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14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4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9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5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670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srgbClr val="000000"/>
                </a:solidFill>
              </a:rPr>
              <a:pPr/>
              <a:t>6</a:t>
            </a:fld>
            <a:endParaRPr lang="en-US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2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7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828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/>
            </a:r>
            <a:br>
              <a:rPr lang="en-US" sz="2400" dirty="0">
                <a:latin typeface="Arial" charset="0"/>
              </a:rPr>
            </a:br>
            <a:r>
              <a:rPr lang="ru-RU" sz="2400" dirty="0">
                <a:latin typeface="Arial" charset="0"/>
              </a:rPr>
              <a:t>Лекция 1</a:t>
            </a:r>
            <a:r>
              <a:rPr lang="en-US" sz="2400" dirty="0">
                <a:latin typeface="Arial" charset="0"/>
              </a:rPr>
              <a:t>3</a:t>
            </a:r>
            <a:r>
              <a:rPr lang="kk-KZ" sz="2400" dirty="0">
                <a:latin typeface="Arial" charset="0"/>
              </a:rPr>
              <a:t> </a:t>
            </a:r>
            <a:r>
              <a:rPr lang="ru-RU" sz="3100" b="0" dirty="0" err="1">
                <a:effectLst/>
              </a:rPr>
              <a:t>Қауіпсіздік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және</a:t>
            </a:r>
            <a:r>
              <a:rPr lang="ru-RU" sz="3100" b="0" dirty="0">
                <a:effectLst/>
              </a:rPr>
              <a:t> </a:t>
            </a:r>
            <a:r>
              <a:rPr lang="ru-RU" sz="3100" b="0" dirty="0" err="1">
                <a:effectLst/>
              </a:rPr>
              <a:t>жан-жақты</a:t>
            </a:r>
            <a:r>
              <a:rPr lang="ru-RU" sz="3100" b="0" dirty="0">
                <a:effectLst/>
              </a:rPr>
              <a:t> интернет</a:t>
            </a:r>
            <a:endParaRPr lang="en-US" sz="31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IoE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en-US" dirty="0"/>
              <a:t>IoE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шараларына</a:t>
            </a:r>
            <a:r>
              <a:rPr lang="ru-RU" dirty="0"/>
              <a:t> </a:t>
            </a:r>
            <a:r>
              <a:rPr lang="ru-RU" dirty="0" err="1"/>
              <a:t>қажеттілікті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арттыратынын</a:t>
            </a:r>
            <a:r>
              <a:rPr lang="ru-RU" dirty="0"/>
              <a:t> </a:t>
            </a:r>
            <a:r>
              <a:rPr lang="ru-RU" dirty="0" err="1"/>
              <a:t>түсіндіріңіз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Мақсаттары: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pPr lvl="1"/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қажеттілігі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мен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санының</a:t>
            </a:r>
            <a:r>
              <a:rPr lang="ru-RU" dirty="0"/>
              <a:t> </a:t>
            </a:r>
            <a:r>
              <a:rPr lang="ru-RU" dirty="0" err="1"/>
              <a:t>артуы</a:t>
            </a:r>
            <a:r>
              <a:rPr lang="ru-RU" dirty="0"/>
              <a:t> =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қауіпсіздігіне</a:t>
            </a:r>
            <a:r>
              <a:rPr lang="ru-RU" dirty="0"/>
              <a:t> </a:t>
            </a:r>
            <a:r>
              <a:rPr lang="ru-RU" dirty="0" err="1"/>
              <a:t>сұраныстың</a:t>
            </a:r>
            <a:r>
              <a:rPr lang="ru-RU" dirty="0"/>
              <a:t> </a:t>
            </a:r>
            <a:r>
              <a:rPr lang="ru-RU" dirty="0" err="1"/>
              <a:t>артуы</a:t>
            </a:r>
            <a:r>
              <a:rPr lang="ru-RU" dirty="0"/>
              <a:t> </a:t>
            </a:r>
            <a:r>
              <a:rPr lang="ru-RU" dirty="0" err="1"/>
              <a:t>Агрессивті</a:t>
            </a:r>
            <a:r>
              <a:rPr lang="ru-RU" dirty="0"/>
              <a:t> </a:t>
            </a:r>
            <a:r>
              <a:rPr lang="ru-RU" dirty="0" err="1"/>
              <a:t>шабуылдар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Бірде-бір</a:t>
            </a:r>
            <a:r>
              <a:rPr lang="ru-RU" dirty="0"/>
              <a:t>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иммунитетке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Бейімделген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Қауіпсіз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динамикалық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</a:t>
            </a:r>
            <a:r>
              <a:rPr lang="ru-RU" dirty="0" err="1"/>
              <a:t>Клиенттер</a:t>
            </a:r>
            <a:r>
              <a:rPr lang="ru-RU" dirty="0"/>
              <a:t> мен </a:t>
            </a:r>
            <a:r>
              <a:rPr lang="ru-RU" dirty="0" err="1"/>
              <a:t>брендтерді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2087" y="4557254"/>
            <a:ext cx="3133937" cy="20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62105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488" y="1232592"/>
            <a:ext cx="6957888" cy="5518586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Қауіпсіздіктің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шешімі</a:t>
            </a:r>
            <a:r>
              <a:rPr lang="ru-RU" dirty="0"/>
              <a:t> </a:t>
            </a:r>
            <a:r>
              <a:rPr lang="ru-RU" dirty="0" err="1"/>
              <a:t>қауіпсіздікті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асыруға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бермеуге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қорғалған</a:t>
            </a:r>
            <a:r>
              <a:rPr lang="ru-RU" dirty="0"/>
              <a:t> </a:t>
            </a:r>
            <a:r>
              <a:rPr lang="ru-RU" dirty="0" err="1"/>
              <a:t>шекараларға</a:t>
            </a:r>
            <a:r>
              <a:rPr lang="ru-RU" dirty="0"/>
              <a:t> </a:t>
            </a:r>
            <a:r>
              <a:rPr lang="ru-RU" dirty="0" err="1"/>
              <a:t>келісу</a:t>
            </a:r>
            <a:r>
              <a:rPr lang="ru-RU" dirty="0"/>
              <a:t>, </a:t>
            </a:r>
            <a:r>
              <a:rPr lang="ru-RU" dirty="0" err="1"/>
              <a:t>Автоматтандыру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қауіпсіз</a:t>
            </a:r>
            <a:r>
              <a:rPr lang="ru-RU" dirty="0"/>
              <a:t> </a:t>
            </a:r>
            <a:r>
              <a:rPr lang="ru-RU" dirty="0" err="1"/>
              <a:t>қауіп-қатерлерді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динамикалық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мен </a:t>
            </a:r>
            <a:r>
              <a:rPr lang="ru-RU" dirty="0" err="1"/>
              <a:t>инфрақұрылым</a:t>
            </a:r>
            <a:r>
              <a:rPr lang="ru-RU" dirty="0"/>
              <a:t> </a:t>
            </a:r>
            <a:r>
              <a:rPr lang="ru-RU" dirty="0" err="1"/>
              <a:t>элементтерін</a:t>
            </a:r>
            <a:r>
              <a:rPr lang="ru-RU" dirty="0"/>
              <a:t> </a:t>
            </a:r>
            <a:r>
              <a:rPr lang="ru-RU" dirty="0" err="1"/>
              <a:t>көруді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зияткерлік</a:t>
            </a:r>
            <a:r>
              <a:rPr lang="ru-RU" dirty="0"/>
              <a:t> </a:t>
            </a:r>
            <a:r>
              <a:rPr lang="ru-RU" dirty="0" err="1"/>
              <a:t>Өсіп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ұйымның</a:t>
            </a:r>
            <a:r>
              <a:rPr lang="ru-RU" dirty="0"/>
              <a:t> </a:t>
            </a:r>
            <a:r>
              <a:rPr lang="ru-RU" dirty="0" err="1"/>
              <a:t>қажеттіліктерін</a:t>
            </a:r>
            <a:r>
              <a:rPr lang="ru-RU" dirty="0"/>
              <a:t> </a:t>
            </a:r>
            <a:r>
              <a:rPr lang="ru-RU" dirty="0" err="1"/>
              <a:t>қанағаттандыру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масштабталу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қорғау</a:t>
            </a:r>
            <a:r>
              <a:rPr lang="ru-RU" b="0" dirty="0">
                <a:effectLst/>
              </a:rPr>
              <a:t> </a:t>
            </a:r>
            <a:r>
              <a:rPr lang="en-US" b="0" dirty="0">
                <a:effectLst/>
              </a:rPr>
              <a:t>IoE? IoE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10466" y="860922"/>
            <a:ext cx="2095199" cy="20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47331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pPr lvl="1"/>
            <a:endParaRPr lang="ru-RU" dirty="0"/>
          </a:p>
          <a:p>
            <a:pPr lvl="1"/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архитектурасы</a:t>
            </a:r>
            <a:r>
              <a:rPr lang="ru-RU" dirty="0"/>
              <a:t> </a:t>
            </a:r>
            <a:r>
              <a:rPr lang="ru-RU" dirty="0" err="1"/>
              <a:t>Кіруді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Контекстік-тәуелді</a:t>
            </a:r>
            <a:r>
              <a:rPr lang="ru-RU" dirty="0"/>
              <a:t> </a:t>
            </a:r>
            <a:r>
              <a:rPr lang="ru-RU" dirty="0" err="1"/>
              <a:t>саясат</a:t>
            </a:r>
            <a:r>
              <a:rPr lang="ru-RU" dirty="0"/>
              <a:t> </a:t>
            </a:r>
            <a:r>
              <a:rPr lang="ru-RU" dirty="0" err="1"/>
              <a:t>Контекстік-тәуелді</a:t>
            </a:r>
            <a:r>
              <a:rPr lang="ru-RU" dirty="0"/>
              <a:t> </a:t>
            </a:r>
            <a:r>
              <a:rPr lang="ru-RU" dirty="0" err="1"/>
              <a:t>инспекциялар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жаһандық</a:t>
            </a:r>
            <a:r>
              <a:rPr lang="ru-RU" dirty="0"/>
              <a:t> </a:t>
            </a:r>
            <a:r>
              <a:rPr lang="ru-RU" dirty="0" err="1"/>
              <a:t>барлау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 Брандмауэр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кіруді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(</a:t>
            </a:r>
            <a:r>
              <a:rPr lang="en-US" dirty="0"/>
              <a:t>IPS) </a:t>
            </a:r>
            <a:r>
              <a:rPr lang="ru-RU" dirty="0" err="1"/>
              <a:t>Қолданбалар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қосымшаның</a:t>
            </a:r>
            <a:r>
              <a:rPr lang="ru-RU" dirty="0"/>
              <a:t> </a:t>
            </a:r>
            <a:r>
              <a:rPr lang="ru-RU" dirty="0" err="1"/>
              <a:t>қажеттіліктері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технологияларын</a:t>
            </a:r>
            <a:r>
              <a:rPr lang="ru-RU" dirty="0"/>
              <a:t>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интеграциялай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ортаны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.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нүктесінде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қауіпсіздікті</a:t>
            </a:r>
            <a:r>
              <a:rPr lang="ru-RU" dirty="0"/>
              <a:t> </a:t>
            </a:r>
            <a:r>
              <a:rPr lang="ru-RU" dirty="0" err="1"/>
              <a:t>орындадыңыз</a:t>
            </a:r>
            <a:r>
              <a:rPr lang="ru-RU" dirty="0"/>
              <a:t>? </a:t>
            </a:r>
            <a:r>
              <a:rPr lang="ru-RU" dirty="0" err="1"/>
              <a:t>Резервтеу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қолжетімділік</a:t>
            </a:r>
            <a:r>
              <a:rPr lang="ru-RU" dirty="0"/>
              <a:t> </a:t>
            </a:r>
            <a:r>
              <a:rPr lang="ru-RU" dirty="0" err="1"/>
              <a:t>Резервтелген</a:t>
            </a:r>
            <a:r>
              <a:rPr lang="ru-RU" dirty="0"/>
              <a:t> </a:t>
            </a:r>
            <a:r>
              <a:rPr lang="ru-RU" dirty="0" err="1"/>
              <a:t>жабдық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қосылым</a:t>
            </a:r>
            <a:r>
              <a:rPr lang="ru-RU" dirty="0"/>
              <a:t> </a:t>
            </a:r>
            <a:r>
              <a:rPr lang="ru-RU" dirty="0" err="1"/>
              <a:t>Жүктемені</a:t>
            </a:r>
            <a:r>
              <a:rPr lang="ru-RU" dirty="0"/>
              <a:t> </a:t>
            </a:r>
            <a:r>
              <a:rPr lang="ru-RU" dirty="0" err="1"/>
              <a:t>бірлесіп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Шифрланған</a:t>
            </a:r>
            <a:r>
              <a:rPr lang="ru-RU" dirty="0"/>
              <a:t> </a:t>
            </a:r>
            <a:r>
              <a:rPr lang="ru-RU" dirty="0" err="1"/>
              <a:t>пішімдегі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резервтік</a:t>
            </a:r>
            <a:r>
              <a:rPr lang="ru-RU" dirty="0"/>
              <a:t> </a:t>
            </a:r>
            <a:r>
              <a:rPr lang="ru-RU" dirty="0" err="1"/>
              <a:t>көшірмелері</a:t>
            </a:r>
            <a:endParaRPr lang="en-US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0" dirty="0">
                <a:effectLst/>
              </a:rPr>
              <a:t>IoE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шаралары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4285" y="266700"/>
            <a:ext cx="2102128" cy="157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75113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387366"/>
            <a:ext cx="8752915" cy="5203934"/>
          </a:xfrm>
        </p:spPr>
        <p:txBody>
          <a:bodyPr>
            <a:normAutofit/>
          </a:bodyPr>
          <a:lstStyle/>
          <a:p>
            <a:r>
              <a:rPr lang="ru-RU" dirty="0" err="1"/>
              <a:t>Адамдар-ең</a:t>
            </a:r>
            <a:r>
              <a:rPr lang="ru-RU" dirty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/>
              <a:t>буын</a:t>
            </a:r>
            <a:r>
              <a:rPr lang="ru-RU" dirty="0"/>
              <a:t> </a:t>
            </a:r>
            <a:r>
              <a:rPr lang="ru-RU" dirty="0" err="1"/>
              <a:t>Зұлым</a:t>
            </a:r>
            <a:r>
              <a:rPr lang="ru-RU" dirty="0"/>
              <a:t> </a:t>
            </a:r>
            <a:r>
              <a:rPr lang="ru-RU" dirty="0" err="1"/>
              <a:t>ақыл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саясатының</a:t>
            </a:r>
            <a:r>
              <a:rPr lang="ru-RU" dirty="0"/>
              <a:t> </a:t>
            </a:r>
            <a:r>
              <a:rPr lang="ru-RU" dirty="0" err="1"/>
              <a:t>қателері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сақталмауы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саясаты-ереже</a:t>
            </a:r>
            <a:r>
              <a:rPr lang="ru-RU" dirty="0"/>
              <a:t>, </a:t>
            </a:r>
            <a:r>
              <a:rPr lang="ru-RU" dirty="0" err="1"/>
              <a:t>ереже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рәсім</a:t>
            </a:r>
            <a:r>
              <a:rPr lang="ru-RU" dirty="0"/>
              <a:t> </a:t>
            </a:r>
            <a:r>
              <a:rPr lang="ru-RU" dirty="0" err="1"/>
              <a:t>Қашықтан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Ақпараттың</a:t>
            </a:r>
            <a:r>
              <a:rPr lang="ru-RU" dirty="0"/>
              <a:t> </a:t>
            </a:r>
            <a:r>
              <a:rPr lang="ru-RU" dirty="0" err="1"/>
              <a:t>құпиялылық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0" dirty="0" err="1">
                <a:effectLst/>
              </a:rPr>
              <a:t>Адамдар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интернет </a:t>
            </a:r>
            <a:r>
              <a:rPr lang="ru-RU" b="0" dirty="0" err="1">
                <a:effectLst/>
              </a:rPr>
              <a:t>заттар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1876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65508" y="1539502"/>
            <a:ext cx="8600517" cy="47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өнімді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масштабты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ұйымның</a:t>
            </a:r>
            <a:r>
              <a:rPr lang="ru-RU" dirty="0"/>
              <a:t>, </a:t>
            </a:r>
            <a:r>
              <a:rPr lang="ru-RU" dirty="0" err="1"/>
              <a:t>адамдар</a:t>
            </a:r>
            <a:r>
              <a:rPr lang="ru-RU" dirty="0"/>
              <a:t> мен 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қауіпсіздігін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сақталуы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ережелерді</a:t>
            </a:r>
            <a:r>
              <a:rPr lang="ru-RU" dirty="0"/>
              <a:t>, </a:t>
            </a:r>
            <a:r>
              <a:rPr lang="ru-RU" dirty="0" err="1"/>
              <a:t>ережелер</a:t>
            </a:r>
            <a:r>
              <a:rPr lang="ru-RU" dirty="0"/>
              <a:t> мен </a:t>
            </a:r>
            <a:r>
              <a:rPr lang="ru-RU" dirty="0" err="1"/>
              <a:t>рәсімдерді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дамиды</a:t>
            </a:r>
            <a:r>
              <a:rPr lang="ru-RU" dirty="0"/>
              <a:t>.</a:t>
            </a:r>
            <a:endParaRPr lang="en-US" sz="2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z="1800" dirty="0">
                <a:latin typeface="Arial" charset="0"/>
              </a:rPr>
              <a:t>Т</a:t>
            </a:r>
            <a:r>
              <a:rPr lang="ru-RU" sz="1800" dirty="0" err="1">
                <a:latin typeface="Arial" charset="0"/>
              </a:rPr>
              <a:t>үйіндеме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60924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579</TotalTime>
  <Pages>28</Pages>
  <Words>282</Words>
  <Application>Microsoft Office PowerPoint</Application>
  <PresentationFormat>Экран (4:3)</PresentationFormat>
  <Paragraphs>21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 Лекция 13 Қауіпсіздік және жан-жақты интернет</vt:lpstr>
      <vt:lpstr>Мақсаттары:</vt:lpstr>
      <vt:lpstr>Қауіпсіздік және қауіпсіздік IoE?</vt:lpstr>
      <vt:lpstr>Қауіпсіздік және қорғау IoE? IoE</vt:lpstr>
      <vt:lpstr>IoE қауіпсіздік және қауіпсіздік шаралары</vt:lpstr>
      <vt:lpstr>Адамдар және интернет заттар</vt:lpstr>
      <vt:lpstr>Түйіндеме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60</cp:revision>
  <cp:lastPrinted>1999-01-27T00:54:54Z</cp:lastPrinted>
  <dcterms:created xsi:type="dcterms:W3CDTF">2016-07-19T22:00:40Z</dcterms:created>
  <dcterms:modified xsi:type="dcterms:W3CDTF">2019-02-27T10:53:51Z</dcterms:modified>
</cp:coreProperties>
</file>